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7" r:id="rId6"/>
    <p:sldId id="262" r:id="rId7"/>
    <p:sldId id="263" r:id="rId8"/>
    <p:sldId id="264" r:id="rId9"/>
    <p:sldId id="265" r:id="rId10"/>
    <p:sldId id="268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2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6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3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7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2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6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8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7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2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0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1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9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vREhypQ51s&amp;t=58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3058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221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social media?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Social media is the act of interaction among people in which they exchange information by participating in social networking.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2971800"/>
            <a:ext cx="563880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90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Whatsapp </a:t>
            </a:r>
          </a:p>
          <a:p>
            <a:r>
              <a:rPr lang="en-US" dirty="0" smtClean="0"/>
              <a:t>Facebook </a:t>
            </a:r>
          </a:p>
          <a:p>
            <a:r>
              <a:rPr lang="en-US" dirty="0" smtClean="0"/>
              <a:t>Twitter </a:t>
            </a:r>
          </a:p>
          <a:p>
            <a:r>
              <a:rPr lang="en-US" dirty="0" smtClean="0"/>
              <a:t>YouTube</a:t>
            </a:r>
          </a:p>
          <a:p>
            <a:r>
              <a:rPr lang="en-US" dirty="0" smtClean="0"/>
              <a:t>Google </a:t>
            </a:r>
          </a:p>
          <a:p>
            <a:r>
              <a:rPr lang="en-US" dirty="0" smtClean="0"/>
              <a:t>Palm chart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76400"/>
            <a:ext cx="3200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67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effects of 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53399" cy="441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929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Positive effect on youth and communication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It creates </a:t>
            </a:r>
            <a:r>
              <a:rPr lang="en-US" sz="2400" dirty="0" smtClean="0"/>
              <a:t>relationship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Helps when seeking for a job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It offers opportunity for writers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Helps in communication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Acts as a media of advert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Save </a:t>
            </a:r>
            <a:r>
              <a:rPr lang="en-US" sz="2400" dirty="0"/>
              <a:t>money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"/>
            <a:ext cx="4953000" cy="563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4831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Positive effects on society and students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making friend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uniting people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enables community participation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online learning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getting class information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enhances online tutorials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60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Negative effects of social media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391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75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Negative effects on communication and society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consuming</a:t>
            </a:r>
          </a:p>
          <a:p>
            <a:r>
              <a:rPr lang="en-US" dirty="0" smtClean="0"/>
              <a:t>Misunderstanding of information </a:t>
            </a:r>
          </a:p>
          <a:p>
            <a:r>
              <a:rPr lang="en-US" dirty="0" smtClean="0"/>
              <a:t>Leads to cyber-bullying</a:t>
            </a:r>
          </a:p>
          <a:p>
            <a:r>
              <a:rPr lang="en-US" dirty="0" smtClean="0"/>
              <a:t>It is costly</a:t>
            </a:r>
          </a:p>
          <a:p>
            <a:r>
              <a:rPr lang="en-US" dirty="0" smtClean="0"/>
              <a:t>Leads to comparison with one another</a:t>
            </a:r>
          </a:p>
          <a:p>
            <a:r>
              <a:rPr lang="en-US" dirty="0" smtClean="0"/>
              <a:t>Emergency of privacy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3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Negative effects on youths and health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Leads to poor performance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Outbreak of drugs and alcohol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Impairs judgment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Affects mental and physical health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Leads to addiction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Discouragement from physical body exercise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08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76962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574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Link of a video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https://www.youtube.com/watch?v=-vREhypQ51s&amp;t=58s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74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172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What is social media?</vt:lpstr>
      <vt:lpstr>Popular social media</vt:lpstr>
      <vt:lpstr>Positive effects of social media</vt:lpstr>
      <vt:lpstr>Positive effect on youth and communication</vt:lpstr>
      <vt:lpstr>Positive effects on society and students</vt:lpstr>
      <vt:lpstr>Negative effects of social media</vt:lpstr>
      <vt:lpstr>Negative effects on communication and society </vt:lpstr>
      <vt:lpstr>Negative effects on youths and health </vt:lpstr>
      <vt:lpstr>PowerPoint Presentation</vt:lpstr>
      <vt:lpstr>Link of a video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24</cp:revision>
  <dcterms:created xsi:type="dcterms:W3CDTF">2019-11-11T22:45:07Z</dcterms:created>
  <dcterms:modified xsi:type="dcterms:W3CDTF">2019-11-12T20:08:55Z</dcterms:modified>
</cp:coreProperties>
</file>